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Arial Black" panose="020B0A04020102020204" pitchFamily="34" charset="0"/>
      <p:bold r:id="rId12"/>
    </p:embeddedFont>
    <p:embeddedFont>
      <p:font typeface="Arimo" panose="020B0604020202020204" charset="0"/>
      <p:regular r:id="rId13"/>
    </p:embeddedFont>
    <p:embeddedFont>
      <p:font typeface="Eras Demi ITC" panose="020B0805030504020804" pitchFamily="34" charset="0"/>
      <p:regular r:id="rId14"/>
    </p:embeddedFont>
    <p:embeddedFont>
      <p:font typeface="Outfit Extra Bold" panose="020B0604020202020204" charset="0"/>
      <p:regular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31" d="100"/>
          <a:sy n="31" d="100"/>
        </p:scale>
        <p:origin x="76" y="8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uchu Kuria" userId="bb1454845d160031" providerId="LiveId" clId="{930C964F-C748-4820-B963-0A398F22C269}"/>
    <pc:docChg chg="undo custSel addSld delSld modSld sldOrd">
      <pc:chgData name="Waruchu Kuria" userId="bb1454845d160031" providerId="LiveId" clId="{930C964F-C748-4820-B963-0A398F22C269}" dt="2025-02-12T15:11:52.302" v="1845"/>
      <pc:docMkLst>
        <pc:docMk/>
      </pc:docMkLst>
      <pc:sldChg chg="addSp delSp modSp mod">
        <pc:chgData name="Waruchu Kuria" userId="bb1454845d160031" providerId="LiveId" clId="{930C964F-C748-4820-B963-0A398F22C269}" dt="2025-02-12T14:28:44.425" v="1835" actId="122"/>
        <pc:sldMkLst>
          <pc:docMk/>
          <pc:sldMk cId="0" sldId="256"/>
        </pc:sldMkLst>
        <pc:spChg chg="mod">
          <ac:chgData name="Waruchu Kuria" userId="bb1454845d160031" providerId="LiveId" clId="{930C964F-C748-4820-B963-0A398F22C269}" dt="2025-02-12T14:27:07.552" v="1820" actId="2711"/>
          <ac:spMkLst>
            <pc:docMk/>
            <pc:sldMk cId="0" sldId="256"/>
            <ac:spMk id="3" creationId="{00000000-0000-0000-0000-000000000000}"/>
          </ac:spMkLst>
        </pc:spChg>
        <pc:spChg chg="add del mod">
          <ac:chgData name="Waruchu Kuria" userId="bb1454845d160031" providerId="LiveId" clId="{930C964F-C748-4820-B963-0A398F22C269}" dt="2025-02-12T13:06:10" v="392" actId="21"/>
          <ac:spMkLst>
            <pc:docMk/>
            <pc:sldMk cId="0" sldId="256"/>
            <ac:spMk id="4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4:28:44.425" v="1835" actId="122"/>
          <ac:spMkLst>
            <pc:docMk/>
            <pc:sldMk cId="0" sldId="256"/>
            <ac:spMk id="7" creationId="{00000000-0000-0000-0000-000000000000}"/>
          </ac:spMkLst>
        </pc:spChg>
        <pc:spChg chg="add del mod">
          <ac:chgData name="Waruchu Kuria" userId="bb1454845d160031" providerId="LiveId" clId="{930C964F-C748-4820-B963-0A398F22C269}" dt="2025-02-12T14:25:50.842" v="1806" actId="478"/>
          <ac:spMkLst>
            <pc:docMk/>
            <pc:sldMk cId="0" sldId="256"/>
            <ac:spMk id="8" creationId="{423A175A-B02E-BA09-11FE-653871FFB03E}"/>
          </ac:spMkLst>
        </pc:spChg>
        <pc:spChg chg="add mod">
          <ac:chgData name="Waruchu Kuria" userId="bb1454845d160031" providerId="LiveId" clId="{930C964F-C748-4820-B963-0A398F22C269}" dt="2025-02-12T14:25:51.238" v="1807"/>
          <ac:spMkLst>
            <pc:docMk/>
            <pc:sldMk cId="0" sldId="256"/>
            <ac:spMk id="9" creationId="{97EA67BA-01A8-6296-6BFF-F6E33F1E8824}"/>
          </ac:spMkLst>
        </pc:spChg>
        <pc:picChg chg="del">
          <ac:chgData name="Waruchu Kuria" userId="bb1454845d160031" providerId="LiveId" clId="{930C964F-C748-4820-B963-0A398F22C269}" dt="2025-02-12T12:45:22.348" v="0" actId="478"/>
          <ac:picMkLst>
            <pc:docMk/>
            <pc:sldMk cId="0" sldId="256"/>
            <ac:picMk id="6" creationId="{00000000-0000-0000-0000-000000000000}"/>
          </ac:picMkLst>
        </pc:picChg>
      </pc:sldChg>
      <pc:sldChg chg="addSp delSp modSp mod">
        <pc:chgData name="Waruchu Kuria" userId="bb1454845d160031" providerId="LiveId" clId="{930C964F-C748-4820-B963-0A398F22C269}" dt="2025-02-12T14:27:17.711" v="1821" actId="2711"/>
        <pc:sldMkLst>
          <pc:docMk/>
          <pc:sldMk cId="0" sldId="257"/>
        </pc:sldMkLst>
        <pc:spChg chg="mod">
          <ac:chgData name="Waruchu Kuria" userId="bb1454845d160031" providerId="LiveId" clId="{930C964F-C748-4820-B963-0A398F22C269}" dt="2025-02-12T14:27:17.711" v="1821" actId="2711"/>
          <ac:spMkLst>
            <pc:docMk/>
            <pc:sldMk cId="0" sldId="257"/>
            <ac:spMk id="3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3:04:57.443" v="343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3:05:16.026" v="348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3:05:16.026" v="348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3:05:16.026" v="348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3:05:16.026" v="348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3:05:16.026" v="348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3:05:16.026" v="348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3:05:16.026" v="348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3:29:15.316" v="480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3:29:15.316" v="480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3:29:15.316" v="480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3:29:15.316" v="480" actId="1076"/>
          <ac:spMkLst>
            <pc:docMk/>
            <pc:sldMk cId="0" sldId="257"/>
            <ac:spMk id="15" creationId="{00000000-0000-0000-0000-000000000000}"/>
          </ac:spMkLst>
        </pc:spChg>
        <pc:spChg chg="add mod">
          <ac:chgData name="Waruchu Kuria" userId="bb1454845d160031" providerId="LiveId" clId="{930C964F-C748-4820-B963-0A398F22C269}" dt="2025-02-12T13:05:17.017" v="349" actId="1076"/>
          <ac:spMkLst>
            <pc:docMk/>
            <pc:sldMk cId="0" sldId="257"/>
            <ac:spMk id="16" creationId="{00000000-0000-0000-0000-000000000000}"/>
          </ac:spMkLst>
        </pc:spChg>
        <pc:spChg chg="add del mod ord">
          <ac:chgData name="Waruchu Kuria" userId="bb1454845d160031" providerId="LiveId" clId="{930C964F-C748-4820-B963-0A398F22C269}" dt="2025-02-12T14:10:57.161" v="1346" actId="478"/>
          <ac:spMkLst>
            <pc:docMk/>
            <pc:sldMk cId="0" sldId="257"/>
            <ac:spMk id="19" creationId="{A5B1E83F-5750-F4B6-E0E8-7FEF0D3C14BA}"/>
          </ac:spMkLst>
        </pc:spChg>
        <pc:spChg chg="add mod ord">
          <ac:chgData name="Waruchu Kuria" userId="bb1454845d160031" providerId="LiveId" clId="{930C964F-C748-4820-B963-0A398F22C269}" dt="2025-02-12T14:11:02.539" v="1348" actId="167"/>
          <ac:spMkLst>
            <pc:docMk/>
            <pc:sldMk cId="0" sldId="257"/>
            <ac:spMk id="20" creationId="{E1462986-731A-60E0-0541-9C060281A347}"/>
          </ac:spMkLst>
        </pc:spChg>
        <pc:spChg chg="add mod ord">
          <ac:chgData name="Waruchu Kuria" userId="bb1454845d160031" providerId="LiveId" clId="{930C964F-C748-4820-B963-0A398F22C269}" dt="2025-02-12T14:25:12.692" v="1802" actId="171"/>
          <ac:spMkLst>
            <pc:docMk/>
            <pc:sldMk cId="0" sldId="257"/>
            <ac:spMk id="21" creationId="{21D6EE5E-E82C-7254-0F28-FC477EBB32D8}"/>
          </ac:spMkLst>
        </pc:spChg>
        <pc:picChg chg="del">
          <ac:chgData name="Waruchu Kuria" userId="bb1454845d160031" providerId="LiveId" clId="{930C964F-C748-4820-B963-0A398F22C269}" dt="2025-02-12T13:27:31.132" v="470" actId="478"/>
          <ac:picMkLst>
            <pc:docMk/>
            <pc:sldMk cId="0" sldId="257"/>
            <ac:picMk id="2" creationId="{00000000-0000-0000-0000-000000000000}"/>
          </ac:picMkLst>
        </pc:picChg>
        <pc:picChg chg="add mod">
          <ac:chgData name="Waruchu Kuria" userId="bb1454845d160031" providerId="LiveId" clId="{930C964F-C748-4820-B963-0A398F22C269}" dt="2025-02-12T14:13:38.319" v="1369"/>
          <ac:picMkLst>
            <pc:docMk/>
            <pc:sldMk cId="0" sldId="257"/>
            <ac:picMk id="18" creationId="{DC8DA7E7-0863-D180-256B-765B0B082DD6}"/>
          </ac:picMkLst>
        </pc:picChg>
      </pc:sldChg>
      <pc:sldChg chg="addSp delSp modSp mod">
        <pc:chgData name="Waruchu Kuria" userId="bb1454845d160031" providerId="LiveId" clId="{930C964F-C748-4820-B963-0A398F22C269}" dt="2025-02-12T14:59:37.584" v="1843" actId="14100"/>
        <pc:sldMkLst>
          <pc:docMk/>
          <pc:sldMk cId="0" sldId="258"/>
        </pc:sldMkLst>
        <pc:spChg chg="mod">
          <ac:chgData name="Waruchu Kuria" userId="bb1454845d160031" providerId="LiveId" clId="{930C964F-C748-4820-B963-0A398F22C269}" dt="2025-02-12T14:27:26.934" v="1822" actId="108"/>
          <ac:spMkLst>
            <pc:docMk/>
            <pc:sldMk cId="0" sldId="258"/>
            <ac:spMk id="2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3:33:32.873" v="497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3:33:32.873" v="497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3:33:32.873" v="497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3:33:32.873" v="497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3:33:32.873" v="497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3:33:32.873" v="497" actId="1076"/>
          <ac:spMkLst>
            <pc:docMk/>
            <pc:sldMk cId="0" sldId="258"/>
            <ac:spMk id="8" creationId="{00000000-0000-0000-0000-000000000000}"/>
          </ac:spMkLst>
        </pc:spChg>
        <pc:spChg chg="add mod">
          <ac:chgData name="Waruchu Kuria" userId="bb1454845d160031" providerId="LiveId" clId="{930C964F-C748-4820-B963-0A398F22C269}" dt="2025-02-12T14:59:37.584" v="1843" actId="14100"/>
          <ac:spMkLst>
            <pc:docMk/>
            <pc:sldMk cId="0" sldId="258"/>
            <ac:spMk id="9" creationId="{0639061E-0A9B-2157-B1AA-53B202D1D2C0}"/>
          </ac:spMkLst>
        </pc:spChg>
        <pc:spChg chg="add">
          <ac:chgData name="Waruchu Kuria" userId="bb1454845d160031" providerId="LiveId" clId="{930C964F-C748-4820-B963-0A398F22C269}" dt="2025-02-12T12:50:52.141" v="69"/>
          <ac:spMkLst>
            <pc:docMk/>
            <pc:sldMk cId="0" sldId="258"/>
            <ac:spMk id="10" creationId="{D93E0428-DB3F-45E5-DBB6-A51655D8E7A8}"/>
          </ac:spMkLst>
        </pc:spChg>
        <pc:spChg chg="add">
          <ac:chgData name="Waruchu Kuria" userId="bb1454845d160031" providerId="LiveId" clId="{930C964F-C748-4820-B963-0A398F22C269}" dt="2025-02-12T12:50:55.961" v="71"/>
          <ac:spMkLst>
            <pc:docMk/>
            <pc:sldMk cId="0" sldId="258"/>
            <ac:spMk id="11" creationId="{64F8C4F8-DDB4-F2C2-B643-DD31845F1455}"/>
          </ac:spMkLst>
        </pc:spChg>
        <pc:spChg chg="add">
          <ac:chgData name="Waruchu Kuria" userId="bb1454845d160031" providerId="LiveId" clId="{930C964F-C748-4820-B963-0A398F22C269}" dt="2025-02-12T12:51:14.801" v="92"/>
          <ac:spMkLst>
            <pc:docMk/>
            <pc:sldMk cId="0" sldId="258"/>
            <ac:spMk id="12" creationId="{4A33B1EC-48AD-B772-FB4D-82B5392C2C31}"/>
          </ac:spMkLst>
        </pc:spChg>
        <pc:spChg chg="add mod">
          <ac:chgData name="Waruchu Kuria" userId="bb1454845d160031" providerId="LiveId" clId="{930C964F-C748-4820-B963-0A398F22C269}" dt="2025-02-12T13:50:09.112" v="820" actId="14100"/>
          <ac:spMkLst>
            <pc:docMk/>
            <pc:sldMk cId="0" sldId="258"/>
            <ac:spMk id="13" creationId="{48EDFEBD-CCBA-FA7D-A43D-0AAF91C3CCB6}"/>
          </ac:spMkLst>
        </pc:spChg>
        <pc:spChg chg="add mod ord">
          <ac:chgData name="Waruchu Kuria" userId="bb1454845d160031" providerId="LiveId" clId="{930C964F-C748-4820-B963-0A398F22C269}" dt="2025-02-12T13:33:19.433" v="496" actId="1076"/>
          <ac:spMkLst>
            <pc:docMk/>
            <pc:sldMk cId="0" sldId="258"/>
            <ac:spMk id="16" creationId="{17B9C5D1-35A8-9EDA-1DE6-3A4C82C33073}"/>
          </ac:spMkLst>
        </pc:spChg>
        <pc:spChg chg="add del mod">
          <ac:chgData name="Waruchu Kuria" userId="bb1454845d160031" providerId="LiveId" clId="{930C964F-C748-4820-B963-0A398F22C269}" dt="2025-02-12T13:39:26.873" v="618" actId="21"/>
          <ac:spMkLst>
            <pc:docMk/>
            <pc:sldMk cId="0" sldId="258"/>
            <ac:spMk id="17" creationId="{47C25AB9-FBFA-CF86-1475-732778D15006}"/>
          </ac:spMkLst>
        </pc:spChg>
        <pc:spChg chg="add mod">
          <ac:chgData name="Waruchu Kuria" userId="bb1454845d160031" providerId="LiveId" clId="{930C964F-C748-4820-B963-0A398F22C269}" dt="2025-02-12T14:25:35.486" v="1804" actId="207"/>
          <ac:spMkLst>
            <pc:docMk/>
            <pc:sldMk cId="0" sldId="258"/>
            <ac:spMk id="18" creationId="{315C39F4-8F51-6B2E-E4BD-12062E1C4B3A}"/>
          </ac:spMkLst>
        </pc:spChg>
        <pc:picChg chg="add mod">
          <ac:chgData name="Waruchu Kuria" userId="bb1454845d160031" providerId="LiveId" clId="{930C964F-C748-4820-B963-0A398F22C269}" dt="2025-02-12T14:25:41.626" v="1805" actId="14100"/>
          <ac:picMkLst>
            <pc:docMk/>
            <pc:sldMk cId="0" sldId="258"/>
            <ac:picMk id="15" creationId="{187E9668-858F-D097-B317-977691A4C6AE}"/>
          </ac:picMkLst>
        </pc:picChg>
      </pc:sldChg>
      <pc:sldChg chg="addSp delSp modSp mod">
        <pc:chgData name="Waruchu Kuria" userId="bb1454845d160031" providerId="LiveId" clId="{930C964F-C748-4820-B963-0A398F22C269}" dt="2025-02-12T14:27:29.952" v="1823" actId="108"/>
        <pc:sldMkLst>
          <pc:docMk/>
          <pc:sldMk cId="0" sldId="259"/>
        </pc:sldMkLst>
        <pc:spChg chg="mod">
          <ac:chgData name="Waruchu Kuria" userId="bb1454845d160031" providerId="LiveId" clId="{930C964F-C748-4820-B963-0A398F22C269}" dt="2025-02-12T14:27:29.952" v="1823" actId="108"/>
          <ac:spMkLst>
            <pc:docMk/>
            <pc:sldMk cId="0" sldId="259"/>
            <ac:spMk id="3" creationId="{00000000-0000-0000-0000-000000000000}"/>
          </ac:spMkLst>
        </pc:spChg>
        <pc:spChg chg="del">
          <ac:chgData name="Waruchu Kuria" userId="bb1454845d160031" providerId="LiveId" clId="{930C964F-C748-4820-B963-0A398F22C269}" dt="2025-02-12T13:37:23.890" v="597" actId="478"/>
          <ac:spMkLst>
            <pc:docMk/>
            <pc:sldMk cId="0" sldId="259"/>
            <ac:spMk id="4" creationId="{00000000-0000-0000-0000-000000000000}"/>
          </ac:spMkLst>
        </pc:spChg>
        <pc:spChg chg="del">
          <ac:chgData name="Waruchu Kuria" userId="bb1454845d160031" providerId="LiveId" clId="{930C964F-C748-4820-B963-0A398F22C269}" dt="2025-02-12T13:37:25.888" v="598" actId="478"/>
          <ac:spMkLst>
            <pc:docMk/>
            <pc:sldMk cId="0" sldId="259"/>
            <ac:spMk id="5" creationId="{00000000-0000-0000-0000-000000000000}"/>
          </ac:spMkLst>
        </pc:spChg>
        <pc:spChg chg="del">
          <ac:chgData name="Waruchu Kuria" userId="bb1454845d160031" providerId="LiveId" clId="{930C964F-C748-4820-B963-0A398F22C269}" dt="2025-02-12T13:37:27.231" v="599" actId="478"/>
          <ac:spMkLst>
            <pc:docMk/>
            <pc:sldMk cId="0" sldId="259"/>
            <ac:spMk id="6" creationId="{00000000-0000-0000-0000-000000000000}"/>
          </ac:spMkLst>
        </pc:spChg>
        <pc:spChg chg="del">
          <ac:chgData name="Waruchu Kuria" userId="bb1454845d160031" providerId="LiveId" clId="{930C964F-C748-4820-B963-0A398F22C269}" dt="2025-02-12T13:37:33.237" v="603" actId="478"/>
          <ac:spMkLst>
            <pc:docMk/>
            <pc:sldMk cId="0" sldId="259"/>
            <ac:spMk id="7" creationId="{00000000-0000-0000-0000-000000000000}"/>
          </ac:spMkLst>
        </pc:spChg>
        <pc:spChg chg="del">
          <ac:chgData name="Waruchu Kuria" userId="bb1454845d160031" providerId="LiveId" clId="{930C964F-C748-4820-B963-0A398F22C269}" dt="2025-02-12T13:37:37.068" v="605" actId="478"/>
          <ac:spMkLst>
            <pc:docMk/>
            <pc:sldMk cId="0" sldId="259"/>
            <ac:spMk id="8" creationId="{00000000-0000-0000-0000-000000000000}"/>
          </ac:spMkLst>
        </pc:spChg>
        <pc:spChg chg="del">
          <ac:chgData name="Waruchu Kuria" userId="bb1454845d160031" providerId="LiveId" clId="{930C964F-C748-4820-B963-0A398F22C269}" dt="2025-02-12T13:37:34.958" v="604" actId="478"/>
          <ac:spMkLst>
            <pc:docMk/>
            <pc:sldMk cId="0" sldId="259"/>
            <ac:spMk id="9" creationId="{00000000-0000-0000-0000-000000000000}"/>
          </ac:spMkLst>
        </pc:spChg>
        <pc:spChg chg="del">
          <ac:chgData name="Waruchu Kuria" userId="bb1454845d160031" providerId="LiveId" clId="{930C964F-C748-4820-B963-0A398F22C269}" dt="2025-02-12T13:37:28.867" v="600" actId="478"/>
          <ac:spMkLst>
            <pc:docMk/>
            <pc:sldMk cId="0" sldId="259"/>
            <ac:spMk id="10" creationId="{00000000-0000-0000-0000-000000000000}"/>
          </ac:spMkLst>
        </pc:spChg>
        <pc:spChg chg="del">
          <ac:chgData name="Waruchu Kuria" userId="bb1454845d160031" providerId="LiveId" clId="{930C964F-C748-4820-B963-0A398F22C269}" dt="2025-02-12T13:37:30.763" v="601" actId="478"/>
          <ac:spMkLst>
            <pc:docMk/>
            <pc:sldMk cId="0" sldId="259"/>
            <ac:spMk id="11" creationId="{00000000-0000-0000-0000-000000000000}"/>
          </ac:spMkLst>
        </pc:spChg>
        <pc:spChg chg="del">
          <ac:chgData name="Waruchu Kuria" userId="bb1454845d160031" providerId="LiveId" clId="{930C964F-C748-4820-B963-0A398F22C269}" dt="2025-02-12T13:37:31.799" v="602" actId="478"/>
          <ac:spMkLst>
            <pc:docMk/>
            <pc:sldMk cId="0" sldId="259"/>
            <ac:spMk id="12" creationId="{00000000-0000-0000-0000-000000000000}"/>
          </ac:spMkLst>
        </pc:spChg>
        <pc:spChg chg="add del mod">
          <ac:chgData name="Waruchu Kuria" userId="bb1454845d160031" providerId="LiveId" clId="{930C964F-C748-4820-B963-0A398F22C269}" dt="2025-02-12T13:39:21.110" v="616" actId="22"/>
          <ac:spMkLst>
            <pc:docMk/>
            <pc:sldMk cId="0" sldId="259"/>
            <ac:spMk id="16" creationId="{0FB3B37A-DAB7-767B-B2A7-06F2B8744046}"/>
          </ac:spMkLst>
        </pc:spChg>
        <pc:spChg chg="add mod">
          <ac:chgData name="Waruchu Kuria" userId="bb1454845d160031" providerId="LiveId" clId="{930C964F-C748-4820-B963-0A398F22C269}" dt="2025-02-12T13:48:06.501" v="809" actId="20577"/>
          <ac:spMkLst>
            <pc:docMk/>
            <pc:sldMk cId="0" sldId="259"/>
            <ac:spMk id="17" creationId="{47C25AB9-FBFA-CF86-1475-732778D15006}"/>
          </ac:spMkLst>
        </pc:spChg>
        <pc:spChg chg="add mod">
          <ac:chgData name="Waruchu Kuria" userId="bb1454845d160031" providerId="LiveId" clId="{930C964F-C748-4820-B963-0A398F22C269}" dt="2025-02-12T14:26:01.312" v="1809"/>
          <ac:spMkLst>
            <pc:docMk/>
            <pc:sldMk cId="0" sldId="259"/>
            <ac:spMk id="20" creationId="{0F63F740-B7C0-1AAB-12EC-42257EFD36A9}"/>
          </ac:spMkLst>
        </pc:spChg>
        <pc:picChg chg="del">
          <ac:chgData name="Waruchu Kuria" userId="bb1454845d160031" providerId="LiveId" clId="{930C964F-C748-4820-B963-0A398F22C269}" dt="2025-02-12T13:37:21.156" v="596" actId="478"/>
          <ac:picMkLst>
            <pc:docMk/>
            <pc:sldMk cId="0" sldId="259"/>
            <ac:picMk id="2" creationId="{00000000-0000-0000-0000-000000000000}"/>
          </ac:picMkLst>
        </pc:picChg>
        <pc:picChg chg="add mod">
          <ac:chgData name="Waruchu Kuria" userId="bb1454845d160031" providerId="LiveId" clId="{930C964F-C748-4820-B963-0A398F22C269}" dt="2025-02-12T14:26:07.949" v="1810" actId="1076"/>
          <ac:picMkLst>
            <pc:docMk/>
            <pc:sldMk cId="0" sldId="259"/>
            <ac:picMk id="14" creationId="{EE4ADA86-4624-8513-2964-43AA82632987}"/>
          </ac:picMkLst>
        </pc:picChg>
        <pc:picChg chg="add mod">
          <ac:chgData name="Waruchu Kuria" userId="bb1454845d160031" providerId="LiveId" clId="{930C964F-C748-4820-B963-0A398F22C269}" dt="2025-02-12T14:26:00.003" v="1808" actId="1076"/>
          <ac:picMkLst>
            <pc:docMk/>
            <pc:sldMk cId="0" sldId="259"/>
            <ac:picMk id="19" creationId="{B09F1255-78B6-E317-DAD0-604686B61ABC}"/>
          </ac:picMkLst>
        </pc:picChg>
      </pc:sldChg>
      <pc:sldChg chg="addSp delSp modSp mod">
        <pc:chgData name="Waruchu Kuria" userId="bb1454845d160031" providerId="LiveId" clId="{930C964F-C748-4820-B963-0A398F22C269}" dt="2025-02-12T14:27:45.440" v="1826" actId="108"/>
        <pc:sldMkLst>
          <pc:docMk/>
          <pc:sldMk cId="0" sldId="260"/>
        </pc:sldMkLst>
        <pc:spChg chg="mod">
          <ac:chgData name="Waruchu Kuria" userId="bb1454845d160031" providerId="LiveId" clId="{930C964F-C748-4820-B963-0A398F22C269}" dt="2025-02-12T14:27:45.440" v="1826" actId="108"/>
          <ac:spMkLst>
            <pc:docMk/>
            <pc:sldMk cId="0" sldId="260"/>
            <ac:spMk id="3" creationId="{00000000-0000-0000-0000-000000000000}"/>
          </ac:spMkLst>
        </pc:spChg>
        <pc:spChg chg="del">
          <ac:chgData name="Waruchu Kuria" userId="bb1454845d160031" providerId="LiveId" clId="{930C964F-C748-4820-B963-0A398F22C269}" dt="2025-02-12T13:51:50.147" v="828" actId="478"/>
          <ac:spMkLst>
            <pc:docMk/>
            <pc:sldMk cId="0" sldId="260"/>
            <ac:spMk id="5" creationId="{00000000-0000-0000-0000-000000000000}"/>
          </ac:spMkLst>
        </pc:spChg>
        <pc:spChg chg="del">
          <ac:chgData name="Waruchu Kuria" userId="bb1454845d160031" providerId="LiveId" clId="{930C964F-C748-4820-B963-0A398F22C269}" dt="2025-02-12T13:51:51.763" v="829" actId="478"/>
          <ac:spMkLst>
            <pc:docMk/>
            <pc:sldMk cId="0" sldId="260"/>
            <ac:spMk id="6" creationId="{00000000-0000-0000-0000-000000000000}"/>
          </ac:spMkLst>
        </pc:spChg>
        <pc:spChg chg="del">
          <ac:chgData name="Waruchu Kuria" userId="bb1454845d160031" providerId="LiveId" clId="{930C964F-C748-4820-B963-0A398F22C269}" dt="2025-02-12T13:51:54.614" v="831" actId="478"/>
          <ac:spMkLst>
            <pc:docMk/>
            <pc:sldMk cId="0" sldId="260"/>
            <ac:spMk id="8" creationId="{00000000-0000-0000-0000-000000000000}"/>
          </ac:spMkLst>
        </pc:spChg>
        <pc:spChg chg="del">
          <ac:chgData name="Waruchu Kuria" userId="bb1454845d160031" providerId="LiveId" clId="{930C964F-C748-4820-B963-0A398F22C269}" dt="2025-02-12T13:51:53.673" v="830" actId="478"/>
          <ac:spMkLst>
            <pc:docMk/>
            <pc:sldMk cId="0" sldId="260"/>
            <ac:spMk id="9" creationId="{00000000-0000-0000-0000-000000000000}"/>
          </ac:spMkLst>
        </pc:spChg>
        <pc:spChg chg="add mod ord">
          <ac:chgData name="Waruchu Kuria" userId="bb1454845d160031" providerId="LiveId" clId="{930C964F-C748-4820-B963-0A398F22C269}" dt="2025-02-12T14:10:45.782" v="1345" actId="171"/>
          <ac:spMkLst>
            <pc:docMk/>
            <pc:sldMk cId="0" sldId="260"/>
            <ac:spMk id="10" creationId="{AF90DD13-AA95-B452-664D-022D0F6F3013}"/>
          </ac:spMkLst>
        </pc:spChg>
        <pc:spChg chg="add mod">
          <ac:chgData name="Waruchu Kuria" userId="bb1454845d160031" providerId="LiveId" clId="{930C964F-C748-4820-B963-0A398F22C269}" dt="2025-02-12T14:11:42.501" v="1351" actId="20577"/>
          <ac:spMkLst>
            <pc:docMk/>
            <pc:sldMk cId="0" sldId="260"/>
            <ac:spMk id="12" creationId="{D5BD9C8E-89BE-74F4-BB2C-D29D06DF8D58}"/>
          </ac:spMkLst>
        </pc:spChg>
        <pc:spChg chg="add del mod">
          <ac:chgData name="Waruchu Kuria" userId="bb1454845d160031" providerId="LiveId" clId="{930C964F-C748-4820-B963-0A398F22C269}" dt="2025-02-12T13:56:40.445" v="920" actId="478"/>
          <ac:spMkLst>
            <pc:docMk/>
            <pc:sldMk cId="0" sldId="260"/>
            <ac:spMk id="13" creationId="{AB85FC12-BADB-7ECD-068B-ECE1F1518DFB}"/>
          </ac:spMkLst>
        </pc:spChg>
        <pc:spChg chg="add mod">
          <ac:chgData name="Waruchu Kuria" userId="bb1454845d160031" providerId="LiveId" clId="{930C964F-C748-4820-B963-0A398F22C269}" dt="2025-02-12T14:05:50.894" v="1225" actId="14100"/>
          <ac:spMkLst>
            <pc:docMk/>
            <pc:sldMk cId="0" sldId="260"/>
            <ac:spMk id="14" creationId="{230A6306-8648-6614-8BF8-5EFB7795DFB7}"/>
          </ac:spMkLst>
        </pc:spChg>
        <pc:spChg chg="add mod">
          <ac:chgData name="Waruchu Kuria" userId="bb1454845d160031" providerId="LiveId" clId="{930C964F-C748-4820-B963-0A398F22C269}" dt="2025-02-12T14:06:44.225" v="1235" actId="14100"/>
          <ac:spMkLst>
            <pc:docMk/>
            <pc:sldMk cId="0" sldId="260"/>
            <ac:spMk id="15" creationId="{F3A35787-843F-3B51-26D2-C94711F6602C}"/>
          </ac:spMkLst>
        </pc:spChg>
        <pc:spChg chg="add">
          <ac:chgData name="Waruchu Kuria" userId="bb1454845d160031" providerId="LiveId" clId="{930C964F-C748-4820-B963-0A398F22C269}" dt="2025-02-12T13:54:36.878" v="861"/>
          <ac:spMkLst>
            <pc:docMk/>
            <pc:sldMk cId="0" sldId="260"/>
            <ac:spMk id="16" creationId="{02478F2E-8DD6-A048-032E-9E9BDB48BE05}"/>
          </ac:spMkLst>
        </pc:spChg>
        <pc:spChg chg="add del mod">
          <ac:chgData name="Waruchu Kuria" userId="bb1454845d160031" providerId="LiveId" clId="{930C964F-C748-4820-B963-0A398F22C269}" dt="2025-02-12T13:57:07.081" v="926" actId="478"/>
          <ac:spMkLst>
            <pc:docMk/>
            <pc:sldMk cId="0" sldId="260"/>
            <ac:spMk id="17" creationId="{1C56302A-8FC2-7ED1-EB83-90127515F46F}"/>
          </ac:spMkLst>
        </pc:spChg>
        <pc:spChg chg="add mod">
          <ac:chgData name="Waruchu Kuria" userId="bb1454845d160031" providerId="LiveId" clId="{930C964F-C748-4820-B963-0A398F22C269}" dt="2025-02-12T14:06:53.955" v="1237" actId="1076"/>
          <ac:spMkLst>
            <pc:docMk/>
            <pc:sldMk cId="0" sldId="260"/>
            <ac:spMk id="18" creationId="{C78290DE-1392-7715-58A7-A04FFA4FE481}"/>
          </ac:spMkLst>
        </pc:spChg>
        <pc:spChg chg="add mod">
          <ac:chgData name="Waruchu Kuria" userId="bb1454845d160031" providerId="LiveId" clId="{930C964F-C748-4820-B963-0A398F22C269}" dt="2025-02-12T14:06:53.955" v="1237" actId="1076"/>
          <ac:spMkLst>
            <pc:docMk/>
            <pc:sldMk cId="0" sldId="260"/>
            <ac:spMk id="19" creationId="{224CB675-8125-BE5F-25E4-B05052866299}"/>
          </ac:spMkLst>
        </pc:spChg>
        <pc:spChg chg="add mod">
          <ac:chgData name="Waruchu Kuria" userId="bb1454845d160031" providerId="LiveId" clId="{930C964F-C748-4820-B963-0A398F22C269}" dt="2025-02-12T14:06:53.955" v="1237" actId="1076"/>
          <ac:spMkLst>
            <pc:docMk/>
            <pc:sldMk cId="0" sldId="260"/>
            <ac:spMk id="20" creationId="{5FEBC7CF-EE4C-8E17-0CE1-57F636FA42E3}"/>
          </ac:spMkLst>
        </pc:spChg>
        <pc:spChg chg="add del">
          <ac:chgData name="Waruchu Kuria" userId="bb1454845d160031" providerId="LiveId" clId="{930C964F-C748-4820-B963-0A398F22C269}" dt="2025-02-12T13:59:00.220" v="957" actId="22"/>
          <ac:spMkLst>
            <pc:docMk/>
            <pc:sldMk cId="0" sldId="260"/>
            <ac:spMk id="22" creationId="{43C47DC4-C6A9-7F62-A68C-557C9C801560}"/>
          </ac:spMkLst>
        </pc:spChg>
        <pc:spChg chg="add mod">
          <ac:chgData name="Waruchu Kuria" userId="bb1454845d160031" providerId="LiveId" clId="{930C964F-C748-4820-B963-0A398F22C269}" dt="2025-02-12T14:06:58.499" v="1238" actId="1076"/>
          <ac:spMkLst>
            <pc:docMk/>
            <pc:sldMk cId="0" sldId="260"/>
            <ac:spMk id="23" creationId="{B1FC8368-FFC1-8793-35F6-CC9E5A7DE114}"/>
          </ac:spMkLst>
        </pc:spChg>
        <pc:spChg chg="add mod">
          <ac:chgData name="Waruchu Kuria" userId="bb1454845d160031" providerId="LiveId" clId="{930C964F-C748-4820-B963-0A398F22C269}" dt="2025-02-12T14:06:58.499" v="1238" actId="1076"/>
          <ac:spMkLst>
            <pc:docMk/>
            <pc:sldMk cId="0" sldId="260"/>
            <ac:spMk id="24" creationId="{68C95E35-9A2B-1930-E69C-250C8171C4BB}"/>
          </ac:spMkLst>
        </pc:spChg>
        <pc:spChg chg="add del mod">
          <ac:chgData name="Waruchu Kuria" userId="bb1454845d160031" providerId="LiveId" clId="{930C964F-C748-4820-B963-0A398F22C269}" dt="2025-02-12T14:06:25.373" v="1233" actId="478"/>
          <ac:spMkLst>
            <pc:docMk/>
            <pc:sldMk cId="0" sldId="260"/>
            <ac:spMk id="25" creationId="{49829B40-D33F-FA36-569F-DD390CB288C7}"/>
          </ac:spMkLst>
        </pc:spChg>
        <pc:spChg chg="add mod">
          <ac:chgData name="Waruchu Kuria" userId="bb1454845d160031" providerId="LiveId" clId="{930C964F-C748-4820-B963-0A398F22C269}" dt="2025-02-12T14:11:48.768" v="1353" actId="1076"/>
          <ac:spMkLst>
            <pc:docMk/>
            <pc:sldMk cId="0" sldId="260"/>
            <ac:spMk id="30" creationId="{34C346A0-E8C8-D9B7-AE01-CBBFDCC5D3DC}"/>
          </ac:spMkLst>
        </pc:spChg>
        <pc:spChg chg="add mod">
          <ac:chgData name="Waruchu Kuria" userId="bb1454845d160031" providerId="LiveId" clId="{930C964F-C748-4820-B963-0A398F22C269}" dt="2025-02-12T14:12:22.707" v="1363" actId="20577"/>
          <ac:spMkLst>
            <pc:docMk/>
            <pc:sldMk cId="0" sldId="260"/>
            <ac:spMk id="31" creationId="{8110BDC1-CE64-5A7B-6F1F-4AD5EDE1AFE5}"/>
          </ac:spMkLst>
        </pc:spChg>
        <pc:spChg chg="add del mod">
          <ac:chgData name="Waruchu Kuria" userId="bb1454845d160031" providerId="LiveId" clId="{930C964F-C748-4820-B963-0A398F22C269}" dt="2025-02-12T14:12:10.475" v="1362" actId="20577"/>
          <ac:spMkLst>
            <pc:docMk/>
            <pc:sldMk cId="0" sldId="260"/>
            <ac:spMk id="32" creationId="{8AE19A0F-0A6F-2C7B-42E3-7E278E3B52D6}"/>
          </ac:spMkLst>
        </pc:spChg>
        <pc:spChg chg="add mod">
          <ac:chgData name="Waruchu Kuria" userId="bb1454845d160031" providerId="LiveId" clId="{930C964F-C748-4820-B963-0A398F22C269}" dt="2025-02-12T14:19:57.162" v="1609" actId="20577"/>
          <ac:spMkLst>
            <pc:docMk/>
            <pc:sldMk cId="0" sldId="260"/>
            <ac:spMk id="33" creationId="{1799C644-DE8C-7289-91B0-E6026B58B129}"/>
          </ac:spMkLst>
        </pc:spChg>
        <pc:spChg chg="add mod ord">
          <ac:chgData name="Waruchu Kuria" userId="bb1454845d160031" providerId="LiveId" clId="{930C964F-C748-4820-B963-0A398F22C269}" dt="2025-02-12T14:26:19.289" v="1816" actId="167"/>
          <ac:spMkLst>
            <pc:docMk/>
            <pc:sldMk cId="0" sldId="260"/>
            <ac:spMk id="34" creationId="{2543F478-F5A2-FC69-449C-94B479A88F36}"/>
          </ac:spMkLst>
        </pc:spChg>
        <pc:picChg chg="del mod">
          <ac:chgData name="Waruchu Kuria" userId="bb1454845d160031" providerId="LiveId" clId="{930C964F-C748-4820-B963-0A398F22C269}" dt="2025-02-12T13:50:44.210" v="823" actId="478"/>
          <ac:picMkLst>
            <pc:docMk/>
            <pc:sldMk cId="0" sldId="260"/>
            <ac:picMk id="2" creationId="{00000000-0000-0000-0000-000000000000}"/>
          </ac:picMkLst>
        </pc:picChg>
        <pc:picChg chg="del">
          <ac:chgData name="Waruchu Kuria" userId="bb1454845d160031" providerId="LiveId" clId="{930C964F-C748-4820-B963-0A398F22C269}" dt="2025-02-12T13:51:46.488" v="826" actId="478"/>
          <ac:picMkLst>
            <pc:docMk/>
            <pc:sldMk cId="0" sldId="260"/>
            <ac:picMk id="4" creationId="{00000000-0000-0000-0000-000000000000}"/>
          </ac:picMkLst>
        </pc:picChg>
        <pc:picChg chg="del">
          <ac:chgData name="Waruchu Kuria" userId="bb1454845d160031" providerId="LiveId" clId="{930C964F-C748-4820-B963-0A398F22C269}" dt="2025-02-12T13:51:47.637" v="827" actId="478"/>
          <ac:picMkLst>
            <pc:docMk/>
            <pc:sldMk cId="0" sldId="260"/>
            <ac:picMk id="7" creationId="{00000000-0000-0000-0000-000000000000}"/>
          </ac:picMkLst>
        </pc:picChg>
        <pc:picChg chg="add del mod">
          <ac:chgData name="Waruchu Kuria" userId="bb1454845d160031" providerId="LiveId" clId="{930C964F-C748-4820-B963-0A398F22C269}" dt="2025-02-12T14:09:39.933" v="1320" actId="478"/>
          <ac:picMkLst>
            <pc:docMk/>
            <pc:sldMk cId="0" sldId="260"/>
            <ac:picMk id="11" creationId="{56D0A289-766B-0785-C06B-51EAD4F3C9A7}"/>
          </ac:picMkLst>
        </pc:picChg>
        <pc:picChg chg="add mod">
          <ac:chgData name="Waruchu Kuria" userId="bb1454845d160031" providerId="LiveId" clId="{930C964F-C748-4820-B963-0A398F22C269}" dt="2025-02-12T14:19:00.535" v="1588" actId="14100"/>
          <ac:picMkLst>
            <pc:docMk/>
            <pc:sldMk cId="0" sldId="260"/>
            <ac:picMk id="27" creationId="{A4C47648-32A6-F97D-1203-D3865F9239E1}"/>
          </ac:picMkLst>
        </pc:picChg>
        <pc:picChg chg="add mod ord">
          <ac:chgData name="Waruchu Kuria" userId="bb1454845d160031" providerId="LiveId" clId="{930C964F-C748-4820-B963-0A398F22C269}" dt="2025-02-12T14:13:14.414" v="1365"/>
          <ac:picMkLst>
            <pc:docMk/>
            <pc:sldMk cId="0" sldId="260"/>
            <ac:picMk id="29" creationId="{F22B7A2B-C2CE-62A3-589A-1AEF74314A25}"/>
          </ac:picMkLst>
        </pc:picChg>
      </pc:sldChg>
      <pc:sldChg chg="addSp delSp modSp mod">
        <pc:chgData name="Waruchu Kuria" userId="bb1454845d160031" providerId="LiveId" clId="{930C964F-C748-4820-B963-0A398F22C269}" dt="2025-02-12T15:10:25.089" v="1844" actId="14100"/>
        <pc:sldMkLst>
          <pc:docMk/>
          <pc:sldMk cId="0" sldId="261"/>
        </pc:sldMkLst>
        <pc:spChg chg="mod">
          <ac:chgData name="Waruchu Kuria" userId="bb1454845d160031" providerId="LiveId" clId="{930C964F-C748-4820-B963-0A398F22C269}" dt="2025-02-12T14:28:00.561" v="1828" actId="108"/>
          <ac:spMkLst>
            <pc:docMk/>
            <pc:sldMk cId="0" sldId="261"/>
            <ac:spMk id="3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4:22:44.563" v="1781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4:22:51.995" v="1783" actId="14100"/>
          <ac:spMkLst>
            <pc:docMk/>
            <pc:sldMk cId="0" sldId="261"/>
            <ac:spMk id="6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4:23:02.651" v="1784" actId="1076"/>
          <ac:spMkLst>
            <pc:docMk/>
            <pc:sldMk cId="0" sldId="261"/>
            <ac:spMk id="8" creationId="{00000000-0000-0000-0000-000000000000}"/>
          </ac:spMkLst>
        </pc:spChg>
        <pc:spChg chg="mod">
          <ac:chgData name="Waruchu Kuria" userId="bb1454845d160031" providerId="LiveId" clId="{930C964F-C748-4820-B963-0A398F22C269}" dt="2025-02-12T14:23:02.651" v="1784" actId="1076"/>
          <ac:spMkLst>
            <pc:docMk/>
            <pc:sldMk cId="0" sldId="261"/>
            <ac:spMk id="9" creationId="{00000000-0000-0000-0000-000000000000}"/>
          </ac:spMkLst>
        </pc:spChg>
        <pc:spChg chg="add mod">
          <ac:chgData name="Waruchu Kuria" userId="bb1454845d160031" providerId="LiveId" clId="{930C964F-C748-4820-B963-0A398F22C269}" dt="2025-02-12T15:10:25.089" v="1844" actId="14100"/>
          <ac:spMkLst>
            <pc:docMk/>
            <pc:sldMk cId="0" sldId="261"/>
            <ac:spMk id="10" creationId="{43D8322D-9B51-C054-9693-03586754F312}"/>
          </ac:spMkLst>
        </pc:spChg>
        <pc:spChg chg="add del mod">
          <ac:chgData name="Waruchu Kuria" userId="bb1454845d160031" providerId="LiveId" clId="{930C964F-C748-4820-B963-0A398F22C269}" dt="2025-02-12T14:26:26.368" v="1817" actId="478"/>
          <ac:spMkLst>
            <pc:docMk/>
            <pc:sldMk cId="0" sldId="261"/>
            <ac:spMk id="11" creationId="{377AD801-7BF8-4A0C-FB21-FB4DD2B7E2BD}"/>
          </ac:spMkLst>
        </pc:spChg>
        <pc:spChg chg="add mod">
          <ac:chgData name="Waruchu Kuria" userId="bb1454845d160031" providerId="LiveId" clId="{930C964F-C748-4820-B963-0A398F22C269}" dt="2025-02-12T14:26:27.725" v="1818"/>
          <ac:spMkLst>
            <pc:docMk/>
            <pc:sldMk cId="0" sldId="261"/>
            <ac:spMk id="12" creationId="{E5F3DF7F-5847-FF3D-5B70-9D49C386D87C}"/>
          </ac:spMkLst>
        </pc:spChg>
        <pc:picChg chg="mod">
          <ac:chgData name="Waruchu Kuria" userId="bb1454845d160031" providerId="LiveId" clId="{930C964F-C748-4820-B963-0A398F22C269}" dt="2025-02-12T14:22:44.563" v="1781" actId="1076"/>
          <ac:picMkLst>
            <pc:docMk/>
            <pc:sldMk cId="0" sldId="261"/>
            <ac:picMk id="4" creationId="{00000000-0000-0000-0000-000000000000}"/>
          </ac:picMkLst>
        </pc:picChg>
        <pc:picChg chg="mod">
          <ac:chgData name="Waruchu Kuria" userId="bb1454845d160031" providerId="LiveId" clId="{930C964F-C748-4820-B963-0A398F22C269}" dt="2025-02-12T14:23:02.651" v="1784" actId="1076"/>
          <ac:picMkLst>
            <pc:docMk/>
            <pc:sldMk cId="0" sldId="261"/>
            <ac:picMk id="7" creationId="{00000000-0000-0000-0000-000000000000}"/>
          </ac:picMkLst>
        </pc:picChg>
      </pc:sldChg>
      <pc:sldChg chg="addSp modSp mod">
        <pc:chgData name="Waruchu Kuria" userId="bb1454845d160031" providerId="LiveId" clId="{930C964F-C748-4820-B963-0A398F22C269}" dt="2025-02-12T14:28:03.143" v="1829" actId="108"/>
        <pc:sldMkLst>
          <pc:docMk/>
          <pc:sldMk cId="0" sldId="262"/>
        </pc:sldMkLst>
        <pc:spChg chg="mod">
          <ac:chgData name="Waruchu Kuria" userId="bb1454845d160031" providerId="LiveId" clId="{930C964F-C748-4820-B963-0A398F22C269}" dt="2025-02-12T14:28:03.143" v="1829" actId="108"/>
          <ac:spMkLst>
            <pc:docMk/>
            <pc:sldMk cId="0" sldId="262"/>
            <ac:spMk id="2" creationId="{00000000-0000-0000-0000-000000000000}"/>
          </ac:spMkLst>
        </pc:spChg>
        <pc:spChg chg="add mod">
          <ac:chgData name="Waruchu Kuria" userId="bb1454845d160031" providerId="LiveId" clId="{930C964F-C748-4820-B963-0A398F22C269}" dt="2025-02-12T14:26:39.052" v="1819"/>
          <ac:spMkLst>
            <pc:docMk/>
            <pc:sldMk cId="0" sldId="262"/>
            <ac:spMk id="13" creationId="{404FF1C9-86BB-D2A7-38A5-743CAE9B867D}"/>
          </ac:spMkLst>
        </pc:spChg>
      </pc:sldChg>
      <pc:sldChg chg="addSp modSp mod">
        <pc:chgData name="Waruchu Kuria" userId="bb1454845d160031" providerId="LiveId" clId="{930C964F-C748-4820-B963-0A398F22C269}" dt="2025-02-12T15:11:52.302" v="1845"/>
        <pc:sldMkLst>
          <pc:docMk/>
          <pc:sldMk cId="0" sldId="263"/>
        </pc:sldMkLst>
        <pc:spChg chg="mod">
          <ac:chgData name="Waruchu Kuria" userId="bb1454845d160031" providerId="LiveId" clId="{930C964F-C748-4820-B963-0A398F22C269}" dt="2025-02-12T14:28:05.344" v="1830" actId="108"/>
          <ac:spMkLst>
            <pc:docMk/>
            <pc:sldMk cId="0" sldId="263"/>
            <ac:spMk id="2" creationId="{00000000-0000-0000-0000-000000000000}"/>
          </ac:spMkLst>
        </pc:spChg>
        <pc:spChg chg="add mod">
          <ac:chgData name="Waruchu Kuria" userId="bb1454845d160031" providerId="LiveId" clId="{930C964F-C748-4820-B963-0A398F22C269}" dt="2025-02-12T15:11:52.302" v="1845"/>
          <ac:spMkLst>
            <pc:docMk/>
            <pc:sldMk cId="0" sldId="263"/>
            <ac:spMk id="15" creationId="{FD6D8E13-ED81-B8E6-FBBF-76FE7E196C49}"/>
          </ac:spMkLst>
        </pc:spChg>
      </pc:sldChg>
      <pc:sldChg chg="addSp delSp modSp add mod ord">
        <pc:chgData name="Waruchu Kuria" userId="bb1454845d160031" providerId="LiveId" clId="{930C964F-C748-4820-B963-0A398F22C269}" dt="2025-02-12T14:29:34.252" v="1842" actId="1076"/>
        <pc:sldMkLst>
          <pc:docMk/>
          <pc:sldMk cId="2947374350" sldId="264"/>
        </pc:sldMkLst>
        <pc:spChg chg="mod">
          <ac:chgData name="Waruchu Kuria" userId="bb1454845d160031" providerId="LiveId" clId="{930C964F-C748-4820-B963-0A398F22C269}" dt="2025-02-12T14:29:17.643" v="1838" actId="14100"/>
          <ac:spMkLst>
            <pc:docMk/>
            <pc:sldMk cId="2947374350" sldId="264"/>
            <ac:spMk id="3" creationId="{94ADFF57-8604-B037-D702-4B1FC360DEEC}"/>
          </ac:spMkLst>
        </pc:spChg>
        <pc:spChg chg="del">
          <ac:chgData name="Waruchu Kuria" userId="bb1454845d160031" providerId="LiveId" clId="{930C964F-C748-4820-B963-0A398F22C269}" dt="2025-02-12T13:05:43.513" v="377" actId="478"/>
          <ac:spMkLst>
            <pc:docMk/>
            <pc:sldMk cId="2947374350" sldId="264"/>
            <ac:spMk id="4" creationId="{8540452C-F1BB-CBC6-EC61-E776FAB31003}"/>
          </ac:spMkLst>
        </pc:spChg>
        <pc:spChg chg="del">
          <ac:chgData name="Waruchu Kuria" userId="bb1454845d160031" providerId="LiveId" clId="{930C964F-C748-4820-B963-0A398F22C269}" dt="2025-02-12T13:05:44.519" v="378" actId="478"/>
          <ac:spMkLst>
            <pc:docMk/>
            <pc:sldMk cId="2947374350" sldId="264"/>
            <ac:spMk id="5" creationId="{976CDC2D-F7DB-3D41-44DA-114E2B180B34}"/>
          </ac:spMkLst>
        </pc:spChg>
        <pc:spChg chg="del mod">
          <ac:chgData name="Waruchu Kuria" userId="bb1454845d160031" providerId="LiveId" clId="{930C964F-C748-4820-B963-0A398F22C269}" dt="2025-02-12T13:05:46.110" v="380" actId="478"/>
          <ac:spMkLst>
            <pc:docMk/>
            <pc:sldMk cId="2947374350" sldId="264"/>
            <ac:spMk id="6" creationId="{4C065013-8060-A013-EDA9-3C50164F3FFB}"/>
          </ac:spMkLst>
        </pc:spChg>
        <pc:spChg chg="del mod">
          <ac:chgData name="Waruchu Kuria" userId="bb1454845d160031" providerId="LiveId" clId="{930C964F-C748-4820-B963-0A398F22C269}" dt="2025-02-12T13:05:48.119" v="382" actId="478"/>
          <ac:spMkLst>
            <pc:docMk/>
            <pc:sldMk cId="2947374350" sldId="264"/>
            <ac:spMk id="7" creationId="{75A4EFC3-67DE-4226-3038-16D38E0CFBE5}"/>
          </ac:spMkLst>
        </pc:spChg>
        <pc:spChg chg="del">
          <ac:chgData name="Waruchu Kuria" userId="bb1454845d160031" providerId="LiveId" clId="{930C964F-C748-4820-B963-0A398F22C269}" dt="2025-02-12T13:06:00.487" v="388" actId="478"/>
          <ac:spMkLst>
            <pc:docMk/>
            <pc:sldMk cId="2947374350" sldId="264"/>
            <ac:spMk id="8" creationId="{7155B521-9416-80F8-DE13-E8939109DFB7}"/>
          </ac:spMkLst>
        </pc:spChg>
        <pc:spChg chg="del">
          <ac:chgData name="Waruchu Kuria" userId="bb1454845d160031" providerId="LiveId" clId="{930C964F-C748-4820-B963-0A398F22C269}" dt="2025-02-12T13:06:04.847" v="391" actId="478"/>
          <ac:spMkLst>
            <pc:docMk/>
            <pc:sldMk cId="2947374350" sldId="264"/>
            <ac:spMk id="9" creationId="{63D3EBE8-14F0-2BEC-7FE0-0AF80BDB6FDE}"/>
          </ac:spMkLst>
        </pc:spChg>
        <pc:spChg chg="del">
          <ac:chgData name="Waruchu Kuria" userId="bb1454845d160031" providerId="LiveId" clId="{930C964F-C748-4820-B963-0A398F22C269}" dt="2025-02-12T13:06:03.003" v="390" actId="478"/>
          <ac:spMkLst>
            <pc:docMk/>
            <pc:sldMk cId="2947374350" sldId="264"/>
            <ac:spMk id="10" creationId="{F9FA7648-FFD6-EA41-F881-E3B0F58BA366}"/>
          </ac:spMkLst>
        </pc:spChg>
        <pc:spChg chg="del">
          <ac:chgData name="Waruchu Kuria" userId="bb1454845d160031" providerId="LiveId" clId="{930C964F-C748-4820-B963-0A398F22C269}" dt="2025-02-12T13:06:01.988" v="389" actId="478"/>
          <ac:spMkLst>
            <pc:docMk/>
            <pc:sldMk cId="2947374350" sldId="264"/>
            <ac:spMk id="11" creationId="{C22DBE26-B48B-97A0-590E-347F9DE0B77A}"/>
          </ac:spMkLst>
        </pc:spChg>
        <pc:spChg chg="del">
          <ac:chgData name="Waruchu Kuria" userId="bb1454845d160031" providerId="LiveId" clId="{930C964F-C748-4820-B963-0A398F22C269}" dt="2025-02-12T13:05:56.289" v="386" actId="478"/>
          <ac:spMkLst>
            <pc:docMk/>
            <pc:sldMk cId="2947374350" sldId="264"/>
            <ac:spMk id="12" creationId="{138E4D0E-2410-D07F-0E80-09375EE09CB4}"/>
          </ac:spMkLst>
        </pc:spChg>
        <pc:spChg chg="del">
          <ac:chgData name="Waruchu Kuria" userId="bb1454845d160031" providerId="LiveId" clId="{930C964F-C748-4820-B963-0A398F22C269}" dt="2025-02-12T13:05:58.997" v="387" actId="478"/>
          <ac:spMkLst>
            <pc:docMk/>
            <pc:sldMk cId="2947374350" sldId="264"/>
            <ac:spMk id="13" creationId="{1E8B6BF7-36FF-C325-FF1D-64A36F670A4F}"/>
          </ac:spMkLst>
        </pc:spChg>
        <pc:spChg chg="del">
          <ac:chgData name="Waruchu Kuria" userId="bb1454845d160031" providerId="LiveId" clId="{930C964F-C748-4820-B963-0A398F22C269}" dt="2025-02-12T13:05:52.128" v="384" actId="478"/>
          <ac:spMkLst>
            <pc:docMk/>
            <pc:sldMk cId="2947374350" sldId="264"/>
            <ac:spMk id="14" creationId="{186F665A-BF1B-5192-11E5-6F27D8179646}"/>
          </ac:spMkLst>
        </pc:spChg>
        <pc:spChg chg="del mod">
          <ac:chgData name="Waruchu Kuria" userId="bb1454845d160031" providerId="LiveId" clId="{930C964F-C748-4820-B963-0A398F22C269}" dt="2025-02-12T13:05:53.466" v="385" actId="478"/>
          <ac:spMkLst>
            <pc:docMk/>
            <pc:sldMk cId="2947374350" sldId="264"/>
            <ac:spMk id="15" creationId="{62D1EC32-AA96-146F-6132-A27D352905B1}"/>
          </ac:spMkLst>
        </pc:spChg>
        <pc:spChg chg="add mod">
          <ac:chgData name="Waruchu Kuria" userId="bb1454845d160031" providerId="LiveId" clId="{930C964F-C748-4820-B963-0A398F22C269}" dt="2025-02-12T14:29:30.716" v="1841" actId="1076"/>
          <ac:spMkLst>
            <pc:docMk/>
            <pc:sldMk cId="2947374350" sldId="264"/>
            <ac:spMk id="16" creationId="{00000000-0000-0000-0000-000000000000}"/>
          </ac:spMkLst>
        </pc:spChg>
        <pc:spChg chg="add mod">
          <ac:chgData name="Waruchu Kuria" userId="bb1454845d160031" providerId="LiveId" clId="{930C964F-C748-4820-B963-0A398F22C269}" dt="2025-02-12T14:29:34.252" v="1842" actId="1076"/>
          <ac:spMkLst>
            <pc:docMk/>
            <pc:sldMk cId="2947374350" sldId="264"/>
            <ac:spMk id="17" creationId="{9739E826-7E2B-1568-32F9-6635E51DA68C}"/>
          </ac:spMkLst>
        </pc:spChg>
        <pc:spChg chg="add">
          <ac:chgData name="Waruchu Kuria" userId="bb1454845d160031" providerId="LiveId" clId="{930C964F-C748-4820-B963-0A398F22C269}" dt="2025-02-12T13:12:36.710" v="417"/>
          <ac:spMkLst>
            <pc:docMk/>
            <pc:sldMk cId="2947374350" sldId="264"/>
            <ac:spMk id="18" creationId="{A1927CF2-F645-801D-5088-C4826077F2ED}"/>
          </ac:spMkLst>
        </pc:spChg>
        <pc:spChg chg="add">
          <ac:chgData name="Waruchu Kuria" userId="bb1454845d160031" providerId="LiveId" clId="{930C964F-C748-4820-B963-0A398F22C269}" dt="2025-02-12T13:12:44.521" v="418"/>
          <ac:spMkLst>
            <pc:docMk/>
            <pc:sldMk cId="2947374350" sldId="264"/>
            <ac:spMk id="19" creationId="{A7430A4A-5E3B-99DC-2CF7-6FC7E162A9FA}"/>
          </ac:spMkLst>
        </pc:spChg>
        <pc:spChg chg="add">
          <ac:chgData name="Waruchu Kuria" userId="bb1454845d160031" providerId="LiveId" clId="{930C964F-C748-4820-B963-0A398F22C269}" dt="2025-02-12T13:13:50.787" v="454"/>
          <ac:spMkLst>
            <pc:docMk/>
            <pc:sldMk cId="2947374350" sldId="264"/>
            <ac:spMk id="20" creationId="{B840E1C5-CDDC-753E-B4D5-322A072763E4}"/>
          </ac:spMkLst>
        </pc:spChg>
      </pc:sldChg>
      <pc:sldChg chg="addSp delSp modSp add del mod">
        <pc:chgData name="Waruchu Kuria" userId="bb1454845d160031" providerId="LiveId" clId="{930C964F-C748-4820-B963-0A398F22C269}" dt="2025-02-12T14:16:04.645" v="1412" actId="47"/>
        <pc:sldMkLst>
          <pc:docMk/>
          <pc:sldMk cId="360867744" sldId="265"/>
        </pc:sldMkLst>
        <pc:spChg chg="add mod">
          <ac:chgData name="Waruchu Kuria" userId="bb1454845d160031" providerId="LiveId" clId="{930C964F-C748-4820-B963-0A398F22C269}" dt="2025-02-12T14:15:56.020" v="1411" actId="1076"/>
          <ac:spMkLst>
            <pc:docMk/>
            <pc:sldMk cId="360867744" sldId="265"/>
            <ac:spMk id="2" creationId="{2F9F23B5-3865-040B-A2EA-772483A2C53C}"/>
          </ac:spMkLst>
        </pc:spChg>
        <pc:spChg chg="mod">
          <ac:chgData name="Waruchu Kuria" userId="bb1454845d160031" providerId="LiveId" clId="{930C964F-C748-4820-B963-0A398F22C269}" dt="2025-02-12T14:14:05.766" v="1386" actId="1076"/>
          <ac:spMkLst>
            <pc:docMk/>
            <pc:sldMk cId="360867744" sldId="265"/>
            <ac:spMk id="3" creationId="{82D02AE6-8B4B-E88D-EC03-A861DC7BB81A}"/>
          </ac:spMkLst>
        </pc:spChg>
        <pc:spChg chg="add mod">
          <ac:chgData name="Waruchu Kuria" userId="bb1454845d160031" providerId="LiveId" clId="{930C964F-C748-4820-B963-0A398F22C269}" dt="2025-02-12T14:15:38.934" v="1409" actId="1076"/>
          <ac:spMkLst>
            <pc:docMk/>
            <pc:sldMk cId="360867744" sldId="265"/>
            <ac:spMk id="10" creationId="{A54C547A-DA8F-6669-C9D5-468E6B1DCAFE}"/>
          </ac:spMkLst>
        </pc:spChg>
        <pc:spChg chg="add mod">
          <ac:chgData name="Waruchu Kuria" userId="bb1454845d160031" providerId="LiveId" clId="{930C964F-C748-4820-B963-0A398F22C269}" dt="2025-02-12T14:15:38.934" v="1409" actId="1076"/>
          <ac:spMkLst>
            <pc:docMk/>
            <pc:sldMk cId="360867744" sldId="265"/>
            <ac:spMk id="11" creationId="{AAE34E4D-6064-08BD-F047-80657EAFC335}"/>
          </ac:spMkLst>
        </pc:spChg>
        <pc:spChg chg="add mod">
          <ac:chgData name="Waruchu Kuria" userId="bb1454845d160031" providerId="LiveId" clId="{930C964F-C748-4820-B963-0A398F22C269}" dt="2025-02-12T14:15:38.934" v="1409" actId="1076"/>
          <ac:spMkLst>
            <pc:docMk/>
            <pc:sldMk cId="360867744" sldId="265"/>
            <ac:spMk id="12" creationId="{3B568783-B1F5-646F-D11B-3684D6DC0DDD}"/>
          </ac:spMkLst>
        </pc:spChg>
        <pc:spChg chg="add mod">
          <ac:chgData name="Waruchu Kuria" userId="bb1454845d160031" providerId="LiveId" clId="{930C964F-C748-4820-B963-0A398F22C269}" dt="2025-02-12T14:15:38.934" v="1409" actId="1076"/>
          <ac:spMkLst>
            <pc:docMk/>
            <pc:sldMk cId="360867744" sldId="265"/>
            <ac:spMk id="13" creationId="{0DC46270-4342-CE37-2669-BA10D801D9C7}"/>
          </ac:spMkLst>
        </pc:spChg>
        <pc:spChg chg="add mod">
          <ac:chgData name="Waruchu Kuria" userId="bb1454845d160031" providerId="LiveId" clId="{930C964F-C748-4820-B963-0A398F22C269}" dt="2025-02-12T14:15:38.934" v="1409" actId="1076"/>
          <ac:spMkLst>
            <pc:docMk/>
            <pc:sldMk cId="360867744" sldId="265"/>
            <ac:spMk id="14" creationId="{BE47AFAA-FD2C-87CB-6E6C-E519352D1B63}"/>
          </ac:spMkLst>
        </pc:spChg>
        <pc:spChg chg="add mod">
          <ac:chgData name="Waruchu Kuria" userId="bb1454845d160031" providerId="LiveId" clId="{930C964F-C748-4820-B963-0A398F22C269}" dt="2025-02-12T14:15:38.934" v="1409" actId="1076"/>
          <ac:spMkLst>
            <pc:docMk/>
            <pc:sldMk cId="360867744" sldId="265"/>
            <ac:spMk id="15" creationId="{4D0132F1-6C7D-9E5E-FA85-7A2F8CC7C617}"/>
          </ac:spMkLst>
        </pc:spChg>
        <pc:picChg chg="del mod">
          <ac:chgData name="Waruchu Kuria" userId="bb1454845d160031" providerId="LiveId" clId="{930C964F-C748-4820-B963-0A398F22C269}" dt="2025-02-12T14:15:18.716" v="1407" actId="478"/>
          <ac:picMkLst>
            <pc:docMk/>
            <pc:sldMk cId="360867744" sldId="265"/>
            <ac:picMk id="4" creationId="{D081AB36-4EB1-8A5A-0C3E-B84C7C7E4D41}"/>
          </ac:picMkLst>
        </pc:picChg>
        <pc:picChg chg="del mod">
          <ac:chgData name="Waruchu Kuria" userId="bb1454845d160031" providerId="LiveId" clId="{930C964F-C748-4820-B963-0A398F22C269}" dt="2025-02-12T14:15:18.100" v="1406" actId="478"/>
          <ac:picMkLst>
            <pc:docMk/>
            <pc:sldMk cId="360867744" sldId="265"/>
            <ac:picMk id="7" creationId="{F853D2C6-B6C0-FDFC-6A6C-66CAE75E416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33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57179-0B8D-0203-B224-5865D12A1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92E753-8DC1-007E-12EB-0D0D1AFE9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7B4971-125F-9A9F-CE26-6839D7D73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54F76-30AA-9147-6105-2EDC17D80C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6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q=https%3A%2F%2Fgrouplens.org%2Fdatasets%2Fmovielens%2Flatest%2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4534"/>
            <a:ext cx="7556421" cy="2333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231971"/>
                </a:solidFill>
                <a:latin typeface="Eras Demi ITC" panose="020B0805030504020804" pitchFamily="34" charset="0"/>
                <a:ea typeface="Outfit Extra Bold" pitchFamily="34" charset="-122"/>
                <a:cs typeface="Outfit Extra Bold" pitchFamily="34" charset="-120"/>
              </a:rPr>
              <a:t>Movie Recommendation System</a:t>
            </a:r>
            <a:endParaRPr lang="en-US" sz="6000" dirty="0">
              <a:latin typeface="Eras Demi ITC" panose="020B08050305040208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144002" y="3916382"/>
            <a:ext cx="241423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al Black" panose="020B0A04020102020204" pitchFamily="34" charset="0"/>
                <a:ea typeface="Arimo Bold" pitchFamily="34" charset="-122"/>
                <a:cs typeface="Arimo Bold" pitchFamily="34" charset="-120"/>
              </a:rPr>
              <a:t>by </a:t>
            </a:r>
          </a:p>
          <a:p>
            <a:pPr marL="0" indent="0" algn="ctr">
              <a:lnSpc>
                <a:spcPts val="3100"/>
              </a:lnSpc>
              <a:buNone/>
            </a:pPr>
            <a:r>
              <a:rPr lang="en-US" sz="2200" b="1" dirty="0" err="1">
                <a:solidFill>
                  <a:srgbClr val="2A2742"/>
                </a:solidFill>
                <a:latin typeface="Arial Black" panose="020B0A04020102020204" pitchFamily="34" charset="0"/>
                <a:ea typeface="Arimo Bold" pitchFamily="34" charset="-122"/>
                <a:cs typeface="Arimo Bold" pitchFamily="34" charset="-120"/>
              </a:rPr>
              <a:t>Colleta</a:t>
            </a:r>
            <a:r>
              <a:rPr lang="en-US" sz="2200" b="1" dirty="0">
                <a:solidFill>
                  <a:srgbClr val="2A2742"/>
                </a:solidFill>
                <a:latin typeface="Arial Black" panose="020B0A04020102020204" pitchFamily="34" charset="0"/>
                <a:ea typeface="Arimo Bold" pitchFamily="34" charset="-122"/>
                <a:cs typeface="Arimo Bold" pitchFamily="34" charset="-120"/>
              </a:rPr>
              <a:t> </a:t>
            </a:r>
            <a:r>
              <a:rPr lang="en-US" sz="2200" b="1" dirty="0" err="1">
                <a:solidFill>
                  <a:srgbClr val="2A2742"/>
                </a:solidFill>
                <a:latin typeface="Arial Black" panose="020B0A04020102020204" pitchFamily="34" charset="0"/>
                <a:ea typeface="Arimo Bold" pitchFamily="34" charset="-122"/>
                <a:cs typeface="Arimo Bold" pitchFamily="34" charset="-120"/>
              </a:rPr>
              <a:t>Kiilu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EA67BA-01A8-6296-6BFF-F6E33F1E8824}"/>
              </a:ext>
            </a:extLst>
          </p:cNvPr>
          <p:cNvSpPr txBox="1"/>
          <p:nvPr/>
        </p:nvSpPr>
        <p:spPr>
          <a:xfrm>
            <a:off x="12839700" y="7767935"/>
            <a:ext cx="1790700" cy="461665"/>
          </a:xfrm>
          <a:prstGeom prst="rect">
            <a:avLst/>
          </a:prstGeom>
          <a:solidFill>
            <a:srgbClr val="EDF1F9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18BC7-791F-7107-C101-01C470ADF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3F9AAF6-329E-C8BD-1238-4CEBA8B61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4ADFF57-8604-B037-D702-4B1FC360DEEC}"/>
              </a:ext>
            </a:extLst>
          </p:cNvPr>
          <p:cNvSpPr/>
          <p:nvPr/>
        </p:nvSpPr>
        <p:spPr>
          <a:xfrm>
            <a:off x="793790" y="417989"/>
            <a:ext cx="6521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Eras Demi ITC" panose="020B0805030504020804" pitchFamily="34" charset="0"/>
              </a:rPr>
              <a:t>Business</a:t>
            </a: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4450" b="1" dirty="0">
                <a:solidFill>
                  <a:srgbClr val="231971"/>
                </a:solidFill>
                <a:latin typeface="Eras Demi ITC" panose="020B0805030504020804" pitchFamily="34" charset="0"/>
              </a:rPr>
              <a:t>Understanding</a:t>
            </a:r>
          </a:p>
        </p:txBody>
      </p:sp>
      <p:sp>
        <p:nvSpPr>
          <p:cNvPr id="16" name="Text 1"/>
          <p:cNvSpPr/>
          <p:nvPr/>
        </p:nvSpPr>
        <p:spPr>
          <a:xfrm>
            <a:off x="793790" y="1157844"/>
            <a:ext cx="80835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project creates a movie recommendation system. It addresses the challenge of providing personalized content. The system enhances user experience and engagement.</a:t>
            </a:r>
            <a:endParaRPr lang="en-US" sz="1750" dirty="0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9739E826-7E2B-1568-32F9-6635E51DA68C}"/>
              </a:ext>
            </a:extLst>
          </p:cNvPr>
          <p:cNvSpPr/>
          <p:nvPr/>
        </p:nvSpPr>
        <p:spPr>
          <a:xfrm>
            <a:off x="793789" y="2471327"/>
            <a:ext cx="7556421" cy="492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Challenge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Movie streaming services face user frustration due to lack of tailored content, leading to decreased interaction and potential revenue loss.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75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Solution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a recommendation system based on user ratings and preferences can improve the viewing experience.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75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Benefits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the system uses data-driven insights to provide tailored movie recommendations, which increases user engagement and pleasure.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75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Business Impact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Improves conversion rates, customer happiness, and user retention.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947374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1D6EE5E-E82C-7254-0F28-FC477EBB32D8}"/>
              </a:ext>
            </a:extLst>
          </p:cNvPr>
          <p:cNvSpPr txBox="1"/>
          <p:nvPr/>
        </p:nvSpPr>
        <p:spPr>
          <a:xfrm>
            <a:off x="12839700" y="7767935"/>
            <a:ext cx="17907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462986-731A-60E0-0541-9C060281A347}"/>
              </a:ext>
            </a:extLst>
          </p:cNvPr>
          <p:cNvSpPr/>
          <p:nvPr/>
        </p:nvSpPr>
        <p:spPr>
          <a:xfrm>
            <a:off x="9639300" y="0"/>
            <a:ext cx="4991100" cy="8229600"/>
          </a:xfrm>
          <a:prstGeom prst="rect">
            <a:avLst/>
          </a:prstGeom>
          <a:solidFill>
            <a:srgbClr val="7030A0">
              <a:alpha val="8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793790" y="4179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Eras Demi ITC" panose="020B0805030504020804" pitchFamily="34" charset="0"/>
                <a:ea typeface="Outfit Extra Bold" pitchFamily="34" charset="-122"/>
                <a:cs typeface="Outfit Extra Bold" pitchFamily="34" charset="-120"/>
              </a:rPr>
              <a:t>Project Objectives</a:t>
            </a:r>
            <a:endParaRPr lang="en-US" sz="4450" dirty="0">
              <a:latin typeface="Eras Demi ITC" panose="020B08050305040208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671" y="15442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385" y="1629291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787" y="15442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Engagement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787" y="20346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Keep viewers engaged longer with tailored suggestions.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15442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2510" y="1629291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464" y="154428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Recommendation Diversity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464" y="238902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Balance familiarity with exploration of new content.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671" y="36053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024" y="3690382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787" y="3605371"/>
            <a:ext cx="31270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Content Discoverability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787" y="40957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Showcase a broader selection of films to users.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C8DA7E7-0863-D180-256B-765B0B082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66538" y="1676059"/>
            <a:ext cx="4877481" cy="48774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7B9C5D1-35A8-9EDA-1DE6-3A4C82C33073}"/>
              </a:ext>
            </a:extLst>
          </p:cNvPr>
          <p:cNvSpPr/>
          <p:nvPr/>
        </p:nvSpPr>
        <p:spPr>
          <a:xfrm>
            <a:off x="833044" y="2546662"/>
            <a:ext cx="12964312" cy="145472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93730" y="8291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Eras Demi ITC" panose="020B0805030504020804" pitchFamily="34" charset="0"/>
              </a:rPr>
              <a:t>Data Understanding</a:t>
            </a:r>
          </a:p>
        </p:txBody>
      </p:sp>
      <p:sp>
        <p:nvSpPr>
          <p:cNvPr id="3" name="Text 1"/>
          <p:cNvSpPr/>
          <p:nvPr/>
        </p:nvSpPr>
        <p:spPr>
          <a:xfrm>
            <a:off x="961258" y="2663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Dataset Size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961258" y="324510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285,762 rows and 11 columns initially.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500396" y="2663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500396" y="324510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userIdrater, movieId, rating, title, genres.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039535" y="2663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039535" y="324510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userIdtag, tag, timestamptag columns had missing data.</a:t>
            </a:r>
            <a:endParaRPr lang="en-US" sz="175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0639061E-0A9B-2157-B1AA-53B202D1D2C0}"/>
              </a:ext>
            </a:extLst>
          </p:cNvPr>
          <p:cNvSpPr/>
          <p:nvPr/>
        </p:nvSpPr>
        <p:spPr>
          <a:xfrm>
            <a:off x="793730" y="1634097"/>
            <a:ext cx="12668270" cy="882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75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The data was sourced from the popular </a:t>
            </a:r>
            <a:r>
              <a:rPr lang="en-US" sz="175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hlinkClick r:id="rId3"/>
              </a:rPr>
              <a:t>MovieLens</a:t>
            </a:r>
            <a:r>
              <a:rPr lang="en-US" sz="175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 dataset from the </a:t>
            </a:r>
            <a:r>
              <a:rPr lang="en-US" sz="175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GroupLens</a:t>
            </a:r>
            <a:r>
              <a:rPr lang="en-US" sz="175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research lab at the University of Minnesota.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75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The different subsets (movies, ratings, links, tags) were merged.</a:t>
            </a: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48EDFEBD-CCBA-FA7D-A43D-0AAF91C3CCB6}"/>
              </a:ext>
            </a:extLst>
          </p:cNvPr>
          <p:cNvSpPr/>
          <p:nvPr/>
        </p:nvSpPr>
        <p:spPr>
          <a:xfrm>
            <a:off x="764387" y="4269460"/>
            <a:ext cx="6064211" cy="1742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75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After dropping null values, 233,213 records remained.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750" dirty="0">
                <a:solidFill>
                  <a:srgbClr val="1F1F1F"/>
                </a:solidFill>
                <a:latin typeface="Roboto" panose="02000000000000000000" pitchFamily="2" charset="0"/>
              </a:rPr>
              <a:t>The timestamps were also converted to datetime format.</a:t>
            </a:r>
            <a:endParaRPr lang="en-US" sz="1750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750" dirty="0">
                <a:solidFill>
                  <a:srgbClr val="1F1F1F"/>
                </a:solidFill>
                <a:latin typeface="Roboto" panose="02000000000000000000" pitchFamily="2" charset="0"/>
              </a:rPr>
              <a:t>Other data types include string, integer and float.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75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the data ranges from March 1996 to September 2018.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7E9668-858F-D097-B317-977691A4C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304" y="4177301"/>
            <a:ext cx="5138996" cy="36007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5C39F4-8F51-6B2E-E4BD-12062E1C4B3A}"/>
              </a:ext>
            </a:extLst>
          </p:cNvPr>
          <p:cNvSpPr txBox="1"/>
          <p:nvPr/>
        </p:nvSpPr>
        <p:spPr>
          <a:xfrm>
            <a:off x="12839700" y="7767935"/>
            <a:ext cx="1790700" cy="461665"/>
          </a:xfrm>
          <a:prstGeom prst="rect">
            <a:avLst/>
          </a:prstGeom>
          <a:solidFill>
            <a:srgbClr val="EDF1F9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8997" y="620239"/>
            <a:ext cx="13272406" cy="683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4450" b="1" dirty="0">
                <a:solidFill>
                  <a:srgbClr val="231971"/>
                </a:solidFill>
                <a:latin typeface="Eras Demi ITC" panose="020B0805030504020804" pitchFamily="34" charset="0"/>
              </a:rPr>
              <a:t>Exploratory Data Analysis (EDA)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4ADA86-4624-8513-2964-43AA82632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97" y="3811530"/>
            <a:ext cx="4698231" cy="3956405"/>
          </a:xfrm>
          <a:prstGeom prst="rect">
            <a:avLst/>
          </a:prstGeom>
        </p:spPr>
      </p:pic>
      <p:sp>
        <p:nvSpPr>
          <p:cNvPr id="17" name="Text 2">
            <a:extLst>
              <a:ext uri="{FF2B5EF4-FFF2-40B4-BE49-F238E27FC236}">
                <a16:creationId xmlns:a16="http://schemas.microsoft.com/office/drawing/2014/main" id="{47C25AB9-FBFA-CF86-1475-732778D15006}"/>
              </a:ext>
            </a:extLst>
          </p:cNvPr>
          <p:cNvSpPr/>
          <p:nvPr/>
        </p:nvSpPr>
        <p:spPr>
          <a:xfrm>
            <a:off x="678996" y="1303506"/>
            <a:ext cx="13537309" cy="2437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750" dirty="0">
                <a:solidFill>
                  <a:srgbClr val="1F1F1F"/>
                </a:solidFill>
                <a:latin typeface="Roboto" panose="02000000000000000000" pitchFamily="2" charset="0"/>
              </a:rPr>
              <a:t>There are 610 unique users and 1,554 unique movies.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750" dirty="0">
                <a:solidFill>
                  <a:srgbClr val="1F1F1F"/>
                </a:solidFill>
                <a:latin typeface="Roboto" panose="02000000000000000000" pitchFamily="2" charset="0"/>
              </a:rPr>
              <a:t>The average number of ratings per user is 382.32., while the median is 280, indicating most users rated fewer movies than average.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750" dirty="0">
                <a:solidFill>
                  <a:srgbClr val="1F1F1F"/>
                </a:solidFill>
                <a:latin typeface="Roboto" panose="02000000000000000000" pitchFamily="2" charset="0"/>
              </a:rPr>
              <a:t>The rating activity is highly skewed with a few users contributing the majority of ratings.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750" dirty="0">
                <a:solidFill>
                  <a:srgbClr val="1F1F1F"/>
                </a:solidFill>
                <a:latin typeface="Roboto" panose="02000000000000000000" pitchFamily="2" charset="0"/>
              </a:rPr>
              <a:t>The most active user rated 2,455 movies, while the 10th most active user rated 1,460 movies.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750" dirty="0">
                <a:solidFill>
                  <a:srgbClr val="1F1F1F"/>
                </a:solidFill>
                <a:latin typeface="Roboto" panose="02000000000000000000" pitchFamily="2" charset="0"/>
              </a:rPr>
              <a:t>The Top 10 Highest Rated Movies all had an averaging rating of 5.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750" dirty="0">
                <a:solidFill>
                  <a:srgbClr val="1F1F1F"/>
                </a:solidFill>
                <a:latin typeface="Roboto" panose="02000000000000000000" pitchFamily="2" charset="0"/>
              </a:rPr>
              <a:t>Bottom 10 Lowest Rated Movies had an average rating of between 0.5 to 1.8.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9F1255-78B6-E317-DAD0-604686B61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757" y="3848100"/>
            <a:ext cx="5708448" cy="38603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63F740-B7C0-1AAB-12EC-42257EFD36A9}"/>
              </a:ext>
            </a:extLst>
          </p:cNvPr>
          <p:cNvSpPr txBox="1"/>
          <p:nvPr/>
        </p:nvSpPr>
        <p:spPr>
          <a:xfrm>
            <a:off x="12839700" y="7767935"/>
            <a:ext cx="1790700" cy="461665"/>
          </a:xfrm>
          <a:prstGeom prst="rect">
            <a:avLst/>
          </a:prstGeom>
          <a:solidFill>
            <a:srgbClr val="EDF1F9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2543F478-F5A2-FC69-449C-94B479A88F36}"/>
              </a:ext>
            </a:extLst>
          </p:cNvPr>
          <p:cNvSpPr txBox="1"/>
          <p:nvPr/>
        </p:nvSpPr>
        <p:spPr>
          <a:xfrm>
            <a:off x="12839700" y="7767935"/>
            <a:ext cx="1790700" cy="461665"/>
          </a:xfrm>
          <a:prstGeom prst="rect">
            <a:avLst/>
          </a:prstGeom>
          <a:solidFill>
            <a:srgbClr val="EDF1F9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Text 0"/>
          <p:cNvSpPr/>
          <p:nvPr/>
        </p:nvSpPr>
        <p:spPr>
          <a:xfrm>
            <a:off x="585971" y="9252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Eras Demi ITC" panose="020B0805030504020804" pitchFamily="34" charset="0"/>
              </a:rPr>
              <a:t>Modeling</a:t>
            </a:r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D5BD9C8E-89BE-74F4-BB2C-D29D06DF8D58}"/>
              </a:ext>
            </a:extLst>
          </p:cNvPr>
          <p:cNvSpPr/>
          <p:nvPr/>
        </p:nvSpPr>
        <p:spPr>
          <a:xfrm>
            <a:off x="585971" y="17002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230A6306-8648-6614-8BF8-5EFB7795DFB7}"/>
              </a:ext>
            </a:extLst>
          </p:cNvPr>
          <p:cNvSpPr/>
          <p:nvPr/>
        </p:nvSpPr>
        <p:spPr>
          <a:xfrm>
            <a:off x="1323087" y="1700252"/>
            <a:ext cx="7008113" cy="425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F3A35787-843F-3B51-26D2-C94711F6602C}"/>
              </a:ext>
            </a:extLst>
          </p:cNvPr>
          <p:cNvSpPr/>
          <p:nvPr/>
        </p:nvSpPr>
        <p:spPr>
          <a:xfrm>
            <a:off x="1323087" y="2125544"/>
            <a:ext cx="8202594" cy="1506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userIdrater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movieId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rating columns were used for the modeling data.</a:t>
            </a: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surprise library was used to instantiate reader and data.</a:t>
            </a: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train_test_split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() was used to generate the train and test datasets</a:t>
            </a:r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C78290DE-1392-7715-58A7-A04FFA4FE481}"/>
              </a:ext>
            </a:extLst>
          </p:cNvPr>
          <p:cNvSpPr/>
          <p:nvPr/>
        </p:nvSpPr>
        <p:spPr>
          <a:xfrm>
            <a:off x="572324" y="34432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224CB675-8125-BE5F-25E4-B05052866299}"/>
              </a:ext>
            </a:extLst>
          </p:cNvPr>
          <p:cNvSpPr/>
          <p:nvPr/>
        </p:nvSpPr>
        <p:spPr>
          <a:xfrm>
            <a:off x="1309440" y="3443271"/>
            <a:ext cx="6195313" cy="425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Models Trained</a:t>
            </a:r>
            <a:endParaRPr lang="en-US" sz="2200" b="1" dirty="0">
              <a:solidFill>
                <a:srgbClr val="2A2742"/>
              </a:solidFill>
              <a:latin typeface="Outfit Extra Bold" pitchFamily="34" charset="0"/>
            </a:endParaRPr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5FEBC7CF-EE4C-8E17-0CE1-57F636FA42E3}"/>
              </a:ext>
            </a:extLst>
          </p:cNvPr>
          <p:cNvSpPr/>
          <p:nvPr/>
        </p:nvSpPr>
        <p:spPr>
          <a:xfrm>
            <a:off x="1309440" y="3868562"/>
            <a:ext cx="7782813" cy="1167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Baseline - Singular Value Decomposition with basic parameters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Model 2: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KNNBasic</a:t>
            </a:r>
            <a:endParaRPr lang="en-US" sz="175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Model 3: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KNNWithMeans</a:t>
            </a:r>
            <a:endParaRPr lang="en-US" sz="175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B1FC8368-FFC1-8793-35F6-CC9E5A7DE114}"/>
              </a:ext>
            </a:extLst>
          </p:cNvPr>
          <p:cNvSpPr/>
          <p:nvPr/>
        </p:nvSpPr>
        <p:spPr>
          <a:xfrm>
            <a:off x="585971" y="51925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68C95E35-9A2B-1930-E69C-250C8171C4BB}"/>
              </a:ext>
            </a:extLst>
          </p:cNvPr>
          <p:cNvSpPr/>
          <p:nvPr/>
        </p:nvSpPr>
        <p:spPr>
          <a:xfrm>
            <a:off x="1323087" y="5192593"/>
            <a:ext cx="6195313" cy="425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Evaluation</a:t>
            </a:r>
            <a:endParaRPr lang="en-US" sz="2200" b="1" dirty="0">
              <a:solidFill>
                <a:srgbClr val="2A2742"/>
              </a:solidFill>
              <a:latin typeface="Outfit Extra Bold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90DD13-AA95-B452-664D-022D0F6F3013}"/>
              </a:ext>
            </a:extLst>
          </p:cNvPr>
          <p:cNvSpPr/>
          <p:nvPr/>
        </p:nvSpPr>
        <p:spPr>
          <a:xfrm>
            <a:off x="9639300" y="0"/>
            <a:ext cx="4991100" cy="8229600"/>
          </a:xfrm>
          <a:prstGeom prst="rect">
            <a:avLst/>
          </a:prstGeom>
          <a:solidFill>
            <a:srgbClr val="7030A0">
              <a:alpha val="8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4C47648-32A6-F97D-1203-D3865F923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440" y="5558702"/>
            <a:ext cx="4091119" cy="21511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2B7A2B-C2CE-62A3-589A-1AEF74314A2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8990" y="1292561"/>
            <a:ext cx="4917739" cy="4917739"/>
          </a:xfrm>
          <a:prstGeom prst="rect">
            <a:avLst/>
          </a:prstGeom>
        </p:spPr>
      </p:pic>
      <p:sp>
        <p:nvSpPr>
          <p:cNvPr id="30" name="Text 2">
            <a:extLst>
              <a:ext uri="{FF2B5EF4-FFF2-40B4-BE49-F238E27FC236}">
                <a16:creationId xmlns:a16="http://schemas.microsoft.com/office/drawing/2014/main" id="{34C346A0-E8C8-D9B7-AE01-CBBFDCC5D3DC}"/>
              </a:ext>
            </a:extLst>
          </p:cNvPr>
          <p:cNvSpPr/>
          <p:nvPr/>
        </p:nvSpPr>
        <p:spPr>
          <a:xfrm>
            <a:off x="761097" y="1799431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8110BDC1-CE64-5A7B-6F1F-4AD5EDE1AFE5}"/>
              </a:ext>
            </a:extLst>
          </p:cNvPr>
          <p:cNvSpPr/>
          <p:nvPr/>
        </p:nvSpPr>
        <p:spPr>
          <a:xfrm>
            <a:off x="761096" y="3575526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8AE19A0F-0A6F-2C7B-42E3-7E278E3B52D6}"/>
              </a:ext>
            </a:extLst>
          </p:cNvPr>
          <p:cNvSpPr/>
          <p:nvPr/>
        </p:nvSpPr>
        <p:spPr>
          <a:xfrm>
            <a:off x="749477" y="5324848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/>
              <a:t>3</a:t>
            </a:r>
          </a:p>
        </p:txBody>
      </p:sp>
      <p:sp>
        <p:nvSpPr>
          <p:cNvPr id="33" name="Text 8">
            <a:extLst>
              <a:ext uri="{FF2B5EF4-FFF2-40B4-BE49-F238E27FC236}">
                <a16:creationId xmlns:a16="http://schemas.microsoft.com/office/drawing/2014/main" id="{1799C644-DE8C-7289-91B0-E6026B58B129}"/>
              </a:ext>
            </a:extLst>
          </p:cNvPr>
          <p:cNvSpPr/>
          <p:nvPr/>
        </p:nvSpPr>
        <p:spPr>
          <a:xfrm>
            <a:off x="5524765" y="5553104"/>
            <a:ext cx="3705078" cy="21511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low Root Mean Squared Error (RMSE) means that a model is able to make more accurate predictions.</a:t>
            </a: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low Mean Absolute Error (MAE) indicates less difference between the predicted and actual ratings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30" y="32829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Eras Demi ITC" panose="020B0805030504020804" pitchFamily="34" charset="0"/>
              </a:rPr>
              <a:t>Tuned</a:t>
            </a: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4450" b="1" dirty="0">
                <a:solidFill>
                  <a:srgbClr val="231971"/>
                </a:solidFill>
                <a:latin typeface="Eras Demi ITC" panose="020B0805030504020804" pitchFamily="34" charset="0"/>
              </a:rPr>
              <a:t>SVD Model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490" y="541472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22490" y="62085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Best Performance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822489" y="6698932"/>
            <a:ext cx="6351389" cy="793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RMSE: 0.3642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MAE: 0.2188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21" y="544075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96121" y="6234549"/>
            <a:ext cx="31794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Hyperparameter Tuning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796121" y="6724967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Improved prediction accuracy.</a:t>
            </a:r>
            <a:endParaRPr lang="en-US" sz="175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43D8322D-9B51-C054-9693-03586754F312}"/>
              </a:ext>
            </a:extLst>
          </p:cNvPr>
          <p:cNvSpPr/>
          <p:nvPr/>
        </p:nvSpPr>
        <p:spPr>
          <a:xfrm>
            <a:off x="793790" y="4076760"/>
            <a:ext cx="9404310" cy="1111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best initial model was the basic SVD. It had an RMSE of 0.3834 and an MAE: 0.2346.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It made the best candidate  for hyperparameter tuning with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GridSearchCV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F3DF7F-5847-FF3D-5B70-9D49C386D87C}"/>
              </a:ext>
            </a:extLst>
          </p:cNvPr>
          <p:cNvSpPr txBox="1"/>
          <p:nvPr/>
        </p:nvSpPr>
        <p:spPr>
          <a:xfrm>
            <a:off x="12839700" y="7767935"/>
            <a:ext cx="1790700" cy="461665"/>
          </a:xfrm>
          <a:prstGeom prst="rect">
            <a:avLst/>
          </a:prstGeom>
          <a:solidFill>
            <a:srgbClr val="EDF1F9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Eras Demi ITC" panose="020B0805030504020804" pitchFamily="34" charset="0"/>
              </a:rPr>
              <a:t>Conclusion</a:t>
            </a:r>
          </a:p>
        </p:txBody>
      </p:sp>
      <p:sp>
        <p:nvSpPr>
          <p:cNvPr id="3" name="Text 1"/>
          <p:cNvSpPr/>
          <p:nvPr/>
        </p:nvSpPr>
        <p:spPr>
          <a:xfrm>
            <a:off x="1211461" y="4028242"/>
            <a:ext cx="33675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Personalized Suggestions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85711" y="3703915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937790" y="2802017"/>
            <a:ext cx="30108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Improved Engagement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58294" y="2752844"/>
            <a:ext cx="1632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5254585"/>
            <a:ext cx="33648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Enhanced Discoverability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83473" y="5479018"/>
            <a:ext cx="16133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project developed a movie recommendation system. A tuned SVD model was most effective. It improves user engagement and content discoverability.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FF1C9-86BB-D2A7-38A5-743CAE9B867D}"/>
              </a:ext>
            </a:extLst>
          </p:cNvPr>
          <p:cNvSpPr txBox="1"/>
          <p:nvPr/>
        </p:nvSpPr>
        <p:spPr>
          <a:xfrm>
            <a:off x="12839700" y="7767935"/>
            <a:ext cx="1790700" cy="461665"/>
          </a:xfrm>
          <a:prstGeom prst="rect">
            <a:avLst/>
          </a:prstGeom>
          <a:solidFill>
            <a:srgbClr val="EDF1F9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2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Eras Demi ITC" panose="020B0805030504020804" pitchFamily="34" charset="0"/>
              </a:rPr>
              <a:t>Recommendations</a:t>
            </a:r>
          </a:p>
        </p:txBody>
      </p:sp>
      <p:sp>
        <p:nvSpPr>
          <p:cNvPr id="3" name="Shape 1"/>
          <p:cNvSpPr/>
          <p:nvPr/>
        </p:nvSpPr>
        <p:spPr>
          <a:xfrm>
            <a:off x="793790" y="3061692"/>
            <a:ext cx="2173724" cy="807958"/>
          </a:xfrm>
          <a:prstGeom prst="roundRect">
            <a:avLst>
              <a:gd name="adj" fmla="val 1179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238857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3288506"/>
            <a:ext cx="16192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3080861" y="385441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3982998"/>
            <a:ext cx="4347567" cy="807958"/>
          </a:xfrm>
          <a:prstGeom prst="roundRect">
            <a:avLst>
              <a:gd name="adj" fmla="val 1179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28224" y="4160163"/>
            <a:ext cx="1632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68171" y="4209812"/>
            <a:ext cx="1465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Monitoring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5254704" y="4775716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4904303"/>
            <a:ext cx="6521410" cy="807958"/>
          </a:xfrm>
          <a:prstGeom prst="roundRect">
            <a:avLst>
              <a:gd name="adj" fmla="val 1179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28224" y="5081468"/>
            <a:ext cx="16133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42014" y="5131118"/>
            <a:ext cx="18252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Enhancement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9674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 into streaming platform. Continuously monitor performance. Add features like genre preferences.</a:t>
            </a: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6D8E13-ED81-B8E6-FBBF-76FE7E196C49}"/>
              </a:ext>
            </a:extLst>
          </p:cNvPr>
          <p:cNvSpPr txBox="1"/>
          <p:nvPr/>
        </p:nvSpPr>
        <p:spPr>
          <a:xfrm>
            <a:off x="12839700" y="7767935"/>
            <a:ext cx="1790700" cy="461665"/>
          </a:xfrm>
          <a:prstGeom prst="rect">
            <a:avLst/>
          </a:prstGeom>
          <a:solidFill>
            <a:srgbClr val="EDF1F9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575</Words>
  <Application>Microsoft Office PowerPoint</Application>
  <PresentationFormat>Custom</PresentationFormat>
  <Paragraphs>90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Eras Demi ITC</vt:lpstr>
      <vt:lpstr>Arial</vt:lpstr>
      <vt:lpstr>Arial Black</vt:lpstr>
      <vt:lpstr>Outfit Extra Bold</vt:lpstr>
      <vt:lpstr>Arimo</vt:lpstr>
      <vt:lpstr>Wingdings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Waruchu Kuria</cp:lastModifiedBy>
  <cp:revision>1</cp:revision>
  <dcterms:created xsi:type="dcterms:W3CDTF">2025-02-12T12:36:16Z</dcterms:created>
  <dcterms:modified xsi:type="dcterms:W3CDTF">2025-02-12T15:11:55Z</dcterms:modified>
</cp:coreProperties>
</file>